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11" roundtripDataSignature="AMtx7mgy7rFxilAKdI76NiOB7dCrJaSdy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11" Type="http://customschemas.google.com/relationships/presentationmetadata" Target="metadata"/><Relationship Id="rId10" Type="http://schemas.openxmlformats.org/officeDocument/2006/relationships/slide" Target="slides/slide6.xml"/><Relationship Id="rId9" Type="http://schemas.openxmlformats.org/officeDocument/2006/relationships/slide" Target="slides/slide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7" name="Google Shape;87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SG"/>
              <a:t>Agreed. </a:t>
            </a:r>
            <a:endParaRPr/>
          </a:p>
        </p:txBody>
      </p:sp>
      <p:sp>
        <p:nvSpPr>
          <p:cNvPr id="98" name="Google Shape;98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c5a9b03dde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SG"/>
              <a:t>Why healthy granulation in the center? </a:t>
            </a:r>
            <a:endParaRPr/>
          </a:p>
        </p:txBody>
      </p:sp>
      <p:sp>
        <p:nvSpPr>
          <p:cNvPr id="105" name="Google Shape;105;gc5a9b03dde_0_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c71dfdc830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c71dfdc83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c71dfdc830_0_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c71dfdc830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7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7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8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9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9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0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10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1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1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11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11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11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4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14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5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p15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6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Relationship Id="rId4" Type="http://schemas.openxmlformats.org/officeDocument/2006/relationships/image" Target="../media/image3.jpg"/><Relationship Id="rId5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18938" y="1178763"/>
            <a:ext cx="8554127" cy="45004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450725"/>
            <a:ext cx="3956551" cy="3956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2"/>
          <p:cNvPicPr preferRelativeResize="0"/>
          <p:nvPr/>
        </p:nvPicPr>
        <p:blipFill rotWithShape="1">
          <a:blip r:embed="rId4">
            <a:alphaModFix/>
          </a:blip>
          <a:srcRect b="0" l="278" r="268" t="0"/>
          <a:stretch/>
        </p:blipFill>
        <p:spPr>
          <a:xfrm>
            <a:off x="4117762" y="1439779"/>
            <a:ext cx="3956551" cy="3978433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2"/>
          <p:cNvSpPr txBox="1"/>
          <p:nvPr/>
        </p:nvSpPr>
        <p:spPr>
          <a:xfrm>
            <a:off x="8235324" y="5934675"/>
            <a:ext cx="39564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SG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Metadata</a:t>
            </a:r>
            <a:br>
              <a:rPr b="0" i="0" lang="en-SG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SG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Wound Location: </a:t>
            </a:r>
            <a:br>
              <a:rPr b="0" i="0" lang="en-SG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SG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Wound Type: 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2"/>
          <p:cNvSpPr txBox="1"/>
          <p:nvPr/>
        </p:nvSpPr>
        <p:spPr>
          <a:xfrm>
            <a:off x="1" y="75"/>
            <a:ext cx="3956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SG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Original Wound Img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2"/>
          <p:cNvSpPr txBox="1"/>
          <p:nvPr/>
        </p:nvSpPr>
        <p:spPr>
          <a:xfrm>
            <a:off x="4117687" y="75"/>
            <a:ext cx="3956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SG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Latest Annotation 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2"/>
          <p:cNvSpPr txBox="1"/>
          <p:nvPr/>
        </p:nvSpPr>
        <p:spPr>
          <a:xfrm>
            <a:off x="8235377" y="0"/>
            <a:ext cx="3956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SG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Original Mask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5" name="Google Shape;95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235525" y="1450725"/>
            <a:ext cx="3956551" cy="3956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3"/>
          <p:cNvPicPr preferRelativeResize="0"/>
          <p:nvPr/>
        </p:nvPicPr>
        <p:blipFill rotWithShape="1">
          <a:blip r:embed="rId3">
            <a:alphaModFix/>
          </a:blip>
          <a:srcRect b="0" l="268" r="258" t="0"/>
          <a:stretch/>
        </p:blipFill>
        <p:spPr>
          <a:xfrm>
            <a:off x="8" y="0"/>
            <a:ext cx="6830791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3"/>
          <p:cNvSpPr txBox="1"/>
          <p:nvPr/>
        </p:nvSpPr>
        <p:spPr>
          <a:xfrm>
            <a:off x="6830800" y="3833775"/>
            <a:ext cx="5104800" cy="46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SG" sz="1800">
                <a:latin typeface="Calibri"/>
                <a:ea typeface="Calibri"/>
                <a:cs typeface="Calibri"/>
                <a:sym typeface="Calibri"/>
              </a:rPr>
              <a:t>labelled slough because it looks like slough turning necrotic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2" name="Google Shape;102;p3"/>
          <p:cNvCxnSpPr/>
          <p:nvPr/>
        </p:nvCxnSpPr>
        <p:spPr>
          <a:xfrm rot="10800000">
            <a:off x="4665450" y="3923500"/>
            <a:ext cx="2324400" cy="162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gc5a9b03dde_0_7"/>
          <p:cNvPicPr preferRelativeResize="0"/>
          <p:nvPr/>
        </p:nvPicPr>
        <p:blipFill rotWithShape="1">
          <a:blip r:embed="rId3">
            <a:alphaModFix/>
          </a:blip>
          <a:srcRect b="0" l="278" r="268" t="0"/>
          <a:stretch/>
        </p:blipFill>
        <p:spPr>
          <a:xfrm>
            <a:off x="4117762" y="1439779"/>
            <a:ext cx="3956551" cy="3978433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gc5a9b03dde_0_7"/>
          <p:cNvSpPr txBox="1"/>
          <p:nvPr/>
        </p:nvSpPr>
        <p:spPr>
          <a:xfrm>
            <a:off x="1" y="75"/>
            <a:ext cx="3956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SG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Original Wound Img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gc5a9b03dde_0_7"/>
          <p:cNvSpPr txBox="1"/>
          <p:nvPr/>
        </p:nvSpPr>
        <p:spPr>
          <a:xfrm>
            <a:off x="4117687" y="75"/>
            <a:ext cx="3956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SG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New Mask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gc5a9b03dde_0_7"/>
          <p:cNvSpPr txBox="1"/>
          <p:nvPr/>
        </p:nvSpPr>
        <p:spPr>
          <a:xfrm>
            <a:off x="8235377" y="0"/>
            <a:ext cx="3956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SG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Original Mask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1" name="Google Shape;111;gc5a9b03dde_0_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35525" y="1450725"/>
            <a:ext cx="3956551" cy="3956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gc5a9b03dde_0_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1450725"/>
            <a:ext cx="3956551" cy="3956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gc71dfdc830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7550" y="0"/>
            <a:ext cx="6876890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gc71dfdc830_0_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7000" y="0"/>
            <a:ext cx="6858001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gc71dfdc830_0_3"/>
          <p:cNvSpPr txBox="1"/>
          <p:nvPr/>
        </p:nvSpPr>
        <p:spPr>
          <a:xfrm>
            <a:off x="9976925" y="1076125"/>
            <a:ext cx="170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SG">
                <a:latin typeface="Calibri"/>
                <a:ea typeface="Calibri"/>
                <a:cs typeface="Calibri"/>
                <a:sym typeface="Calibri"/>
              </a:rPr>
              <a:t>SD: </a:t>
            </a:r>
            <a:r>
              <a:rPr lang="en-SG">
                <a:latin typeface="Calibri"/>
                <a:ea typeface="Calibri"/>
                <a:cs typeface="Calibri"/>
                <a:sym typeface="Calibri"/>
              </a:rPr>
              <a:t>Accepted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2021-03-08T01:49:04Z</dcterms:created>
  <dc:creator>Jun Xiang Chew</dc:creator>
</cp:coreProperties>
</file>